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10"/>
  </p:notesMasterIdLst>
  <p:handoutMasterIdLst>
    <p:handoutMasterId r:id="rId11"/>
  </p:handoutMasterIdLst>
  <p:sldIdLst>
    <p:sldId id="264" r:id="rId2"/>
    <p:sldId id="273" r:id="rId3"/>
    <p:sldId id="271" r:id="rId4"/>
    <p:sldId id="276" r:id="rId5"/>
    <p:sldId id="274" r:id="rId6"/>
    <p:sldId id="275" r:id="rId7"/>
    <p:sldId id="277" r:id="rId8"/>
    <p:sldId id="260" r:id="rId9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93939"/>
    <a:srgbClr val="888888"/>
    <a:srgbClr val="E6E6E6"/>
    <a:srgbClr val="323E1A"/>
    <a:srgbClr val="003300"/>
    <a:srgbClr val="00009A"/>
    <a:srgbClr val="00007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7F97BB-C833-4FB7-BDE5-3F7075034690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05" autoAdjust="0"/>
    <p:restoredTop sz="94660" autoAdjust="0"/>
  </p:normalViewPr>
  <p:slideViewPr>
    <p:cSldViewPr showGuides="1">
      <p:cViewPr varScale="1">
        <p:scale>
          <a:sx n="114" d="100"/>
          <a:sy n="114" d="100"/>
        </p:scale>
        <p:origin x="1410" y="9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pPr/>
              <a:t>2025/3/28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pPr/>
              <a:t>2025/3/28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封面</a:t>
            </a:r>
            <a:r>
              <a:rPr lang="en-US" altLang="zh-TW" dirty="0"/>
              <a:t>/</a:t>
            </a:r>
            <a:r>
              <a:rPr lang="zh-TW" altLang="en-US" dirty="0"/>
              <a:t>區塊</a:t>
            </a:r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5600" y="979200"/>
            <a:ext cx="7775832" cy="4680520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32520" y="1124744"/>
            <a:ext cx="8640960" cy="4680520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93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3536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32520" y="1088740"/>
            <a:ext cx="8640960" cy="5148572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646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632520" y="1125091"/>
            <a:ext cx="4111947" cy="503996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4"/>
          </p:nvPr>
        </p:nvSpPr>
        <p:spPr>
          <a:xfrm>
            <a:off x="5150340" y="1124744"/>
            <a:ext cx="4105275" cy="50403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121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16897" y="1124744"/>
            <a:ext cx="5259982" cy="5184576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120" y="1124744"/>
            <a:ext cx="3197327" cy="5184576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751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383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065600" y="979200"/>
            <a:ext cx="7776000" cy="496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第一層 </a:t>
            </a:r>
            <a:r>
              <a:rPr lang="en-US" altLang="zh-TW" dirty="0"/>
              <a:t>28</a:t>
            </a:r>
            <a:r>
              <a:rPr lang="zh-TW" altLang="en-US" dirty="0"/>
              <a:t>號 粗體</a:t>
            </a:r>
          </a:p>
          <a:p>
            <a:pPr lvl="1"/>
            <a:r>
              <a:rPr lang="zh-TW" altLang="en-US" dirty="0"/>
              <a:t>第二層 </a:t>
            </a:r>
            <a:r>
              <a:rPr lang="en-US" altLang="zh-TW" dirty="0"/>
              <a:t>24</a:t>
            </a:r>
            <a:r>
              <a:rPr lang="zh-TW" altLang="en-US" dirty="0"/>
              <a:t>號 </a:t>
            </a:r>
          </a:p>
          <a:p>
            <a:pPr lvl="2"/>
            <a:r>
              <a:rPr lang="zh-TW" altLang="en-US" dirty="0"/>
              <a:t>第三層 </a:t>
            </a:r>
            <a:r>
              <a:rPr lang="en-US" altLang="zh-TW" dirty="0"/>
              <a:t>20</a:t>
            </a:r>
            <a:r>
              <a:rPr lang="zh-TW" altLang="en-US" dirty="0"/>
              <a:t>號</a:t>
            </a:r>
          </a:p>
          <a:p>
            <a:pPr lvl="3"/>
            <a:r>
              <a:rPr lang="zh-TW" altLang="en-US" dirty="0"/>
              <a:t>第四層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  <a:p>
            <a:pPr lvl="4"/>
            <a:r>
              <a:rPr lang="zh-TW" altLang="en-US" dirty="0"/>
              <a:t>第五層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556956" y="6647583"/>
            <a:ext cx="792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8F4EACC7-37E3-43A5-A5FB-BEB9CE95D266}" type="slidenum">
              <a:rPr lang="zh-TW" altLang="en-US" sz="1000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81037" y="72009"/>
            <a:ext cx="8543925" cy="692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53" r:id="rId5"/>
    <p:sldLayoutId id="2147483657" r:id="rId6"/>
    <p:sldLayoutId id="2147483671" r:id="rId7"/>
    <p:sldLayoutId id="2147483670" r:id="rId8"/>
    <p:sldLayoutId id="2147483676" r:id="rId9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FFC000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1556792"/>
            <a:ext cx="9906000" cy="1503288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遊戲論壇</a:t>
            </a:r>
            <a:br>
              <a:rPr lang="en-US" altLang="zh-TW" sz="4000" dirty="0"/>
            </a:br>
            <a:r>
              <a:rPr lang="en-US" altLang="zh-TW" sz="4000" dirty="0" err="1"/>
              <a:t>GameForum</a:t>
            </a:r>
            <a:endParaRPr lang="zh-TW" altLang="en-US" sz="4000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副標題 4"/>
          <p:cNvSpPr txBox="1">
            <a:spLocks/>
          </p:cNvSpPr>
          <p:nvPr/>
        </p:nvSpPr>
        <p:spPr bwMode="ltGray">
          <a:xfrm>
            <a:off x="1353600" y="3960000"/>
            <a:ext cx="7704856" cy="184526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rgbClr val="3939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None/>
              <a:defRPr sz="2400" b="1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組別：第一組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組長：許清彰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組員：林楷紘、紀皓騫、熊偉誌、廖士傑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指導老師：許雅婷、錢達智</a:t>
            </a:r>
            <a:endParaRPr lang="en-US" altLang="zh-TW" sz="2400" b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117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小組成員與分工介紹</a:t>
            </a:r>
          </a:p>
        </p:txBody>
      </p:sp>
      <p:sp>
        <p:nvSpPr>
          <p:cNvPr id="3" name="內容版面配置區 1">
            <a:extLst>
              <a:ext uri="{FF2B5EF4-FFF2-40B4-BE49-F238E27FC236}">
                <a16:creationId xmlns:a16="http://schemas.microsoft.com/office/drawing/2014/main" id="{DC987D51-13BD-4CA3-9C55-14EE58EBF5B0}"/>
              </a:ext>
            </a:extLst>
          </p:cNvPr>
          <p:cNvSpPr txBox="1">
            <a:spLocks/>
          </p:cNvSpPr>
          <p:nvPr/>
        </p:nvSpPr>
        <p:spPr bwMode="ltGray">
          <a:xfrm>
            <a:off x="1065600" y="979200"/>
            <a:ext cx="7920000" cy="48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Char char="–"/>
              <a:defRPr sz="24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Char char="–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許清彰：商城、結帳畫面、商品頁面、</a:t>
            </a:r>
            <a:r>
              <a:rPr lang="en-US" altLang="zh-TW" dirty="0">
                <a:solidFill>
                  <a:schemeClr val="bg1"/>
                </a:solidFill>
              </a:rPr>
              <a:t>GitHub</a:t>
            </a:r>
            <a:r>
              <a:rPr lang="zh-TW" altLang="en-US" dirty="0">
                <a:solidFill>
                  <a:schemeClr val="bg1"/>
                </a:solidFill>
              </a:rPr>
              <a:t>專案庫建置、資料表設計、企劃書整理、專題說明文件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林楷紘：商城、結帳畫面、商品頁面、</a:t>
            </a:r>
            <a:r>
              <a:rPr lang="en-US" altLang="zh-TW" dirty="0">
                <a:solidFill>
                  <a:schemeClr val="bg1"/>
                </a:solidFill>
              </a:rPr>
              <a:t>GitHub</a:t>
            </a:r>
            <a:r>
              <a:rPr lang="zh-TW" altLang="en-US" dirty="0">
                <a:solidFill>
                  <a:schemeClr val="bg1"/>
                </a:solidFill>
              </a:rPr>
              <a:t>專案庫建置、資料表設計、企劃書整理、專題說明文件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紀皓騫：首頁、新聞區、新聞文章、頁面草圖、初版模板</a:t>
            </a:r>
            <a:r>
              <a:rPr lang="en-US" altLang="zh-TW" dirty="0">
                <a:solidFill>
                  <a:schemeClr val="bg1"/>
                </a:solidFill>
              </a:rPr>
              <a:t>layout</a:t>
            </a:r>
            <a:r>
              <a:rPr lang="zh-TW" altLang="en-US" dirty="0">
                <a:solidFill>
                  <a:schemeClr val="bg1"/>
                </a:solidFill>
              </a:rPr>
              <a:t>、資料表設計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熊偉誌：個人頁面、登入／註冊頁面、設定頁面、系統架構圖、資料表設計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廖士傑：看板頁面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看板類別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r>
              <a:rPr lang="zh-TW" altLang="en-US" dirty="0">
                <a:solidFill>
                  <a:schemeClr val="bg1"/>
                </a:solidFill>
              </a:rPr>
              <a:t>、討論區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文章列表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r>
              <a:rPr lang="zh-TW" altLang="en-US">
                <a:solidFill>
                  <a:schemeClr val="bg1"/>
                </a:solidFill>
              </a:rPr>
              <a:t>、訂單紀錄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endParaRPr lang="en-US" altLang="zh-TW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930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論壇首頁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主導覽列：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搜索欄：可以查詢所需要的資訊及商品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登入</a:t>
            </a:r>
            <a:r>
              <a:rPr lang="en-US" altLang="zh-TW" sz="1600" dirty="0"/>
              <a:t>/</a:t>
            </a:r>
            <a:r>
              <a:rPr lang="zh-TW" altLang="en-US" sz="1600" dirty="0"/>
              <a:t>註冊 按鈕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漢堡選單：方便使用者快速前往頁面</a:t>
            </a:r>
            <a:endParaRPr lang="en-US" altLang="zh-TW" sz="1600" dirty="0"/>
          </a:p>
          <a:p>
            <a:r>
              <a:rPr lang="zh-TW" altLang="en-US" sz="2000" dirty="0"/>
              <a:t>側邊選單：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使用者可以點選想前往的頁面</a:t>
            </a:r>
            <a:endParaRPr lang="en-US" altLang="zh-TW" sz="1600" dirty="0"/>
          </a:p>
          <a:p>
            <a:r>
              <a:rPr lang="zh-TW" altLang="en-US" sz="2000" dirty="0"/>
              <a:t>最新消息：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顯示最新資訊</a:t>
            </a:r>
            <a:endParaRPr lang="en-US" altLang="zh-TW" sz="1600" dirty="0"/>
          </a:p>
          <a:p>
            <a:r>
              <a:rPr lang="zh-TW" altLang="en-US" sz="2000" dirty="0"/>
              <a:t>廣告：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展示近期熱賣商品</a:t>
            </a:r>
            <a:endParaRPr lang="en-US" altLang="zh-TW" sz="20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B4C4B99-5292-4AD6-9E64-78FFF1EFDB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91" r="1172"/>
          <a:stretch/>
        </p:blipFill>
        <p:spPr>
          <a:xfrm>
            <a:off x="128464" y="1272274"/>
            <a:ext cx="7197906" cy="4939065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F55661B-D736-4E12-AB2B-CD59138701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4" t="2470"/>
          <a:stretch/>
        </p:blipFill>
        <p:spPr>
          <a:xfrm>
            <a:off x="2998980" y="929116"/>
            <a:ext cx="4319033" cy="284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930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內容版面配置區 4">
            <a:extLst>
              <a:ext uri="{FF2B5EF4-FFF2-40B4-BE49-F238E27FC236}">
                <a16:creationId xmlns:a16="http://schemas.microsoft.com/office/drawing/2014/main" id="{C772EAEE-6D62-45A6-A774-5E13746FF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熱賣商品：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展示近期熱賣商品</a:t>
            </a:r>
            <a:endParaRPr lang="en-US" altLang="zh-TW" sz="16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熱門看板：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依瀏覽數排序看板</a:t>
            </a:r>
            <a:endParaRPr lang="en-US" altLang="zh-TW" sz="16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置頂按鈕：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點擊後立即回到頁面最上方</a:t>
            </a:r>
            <a:endParaRPr lang="en-US" altLang="zh-TW" sz="1600" dirty="0"/>
          </a:p>
          <a:p>
            <a:endParaRPr lang="en-US" altLang="zh-TW" sz="2000" dirty="0"/>
          </a:p>
          <a:p>
            <a:endParaRPr lang="en-US" altLang="zh-TW" sz="20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82BE3DC-5B4C-4303-BDD8-8B0E07F313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416496" y="332656"/>
            <a:ext cx="6753200" cy="228948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A8A800BA-1625-46FB-87E8-2468E26938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08" t="11776" r="790"/>
          <a:stretch/>
        </p:blipFill>
        <p:spPr>
          <a:xfrm>
            <a:off x="416496" y="2708920"/>
            <a:ext cx="6818964" cy="387464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28B1A53-2D09-48F1-B381-192E5634D0AE}"/>
              </a:ext>
            </a:extLst>
          </p:cNvPr>
          <p:cNvSpPr/>
          <p:nvPr/>
        </p:nvSpPr>
        <p:spPr>
          <a:xfrm>
            <a:off x="6825208" y="5959312"/>
            <a:ext cx="410252" cy="566032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4EA10BA6-D84E-48FA-9143-A356CF273207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235460" y="5959312"/>
            <a:ext cx="1173924" cy="283016"/>
          </a:xfrm>
          <a:prstGeom prst="bentConnector3">
            <a:avLst>
              <a:gd name="adj1" fmla="val 100023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70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新聞列表 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新聞區導覽列：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點擊後立即搜索該分類新聞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搜索列可以輸入關鍵字快速查詢相關新聞</a:t>
            </a:r>
            <a:endParaRPr lang="en-US" altLang="zh-TW" sz="1600" dirty="0"/>
          </a:p>
          <a:p>
            <a:endParaRPr lang="en-US" altLang="zh-TW" sz="2000" dirty="0"/>
          </a:p>
          <a:p>
            <a:r>
              <a:rPr lang="zh-TW" altLang="en-US" sz="2000" dirty="0"/>
              <a:t>輪播圖：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播放最新資訊</a:t>
            </a:r>
            <a:endParaRPr lang="en-US" altLang="zh-TW" sz="1600" dirty="0"/>
          </a:p>
          <a:p>
            <a:endParaRPr lang="en-US" altLang="zh-TW" sz="2000" dirty="0"/>
          </a:p>
          <a:p>
            <a:r>
              <a:rPr lang="zh-TW" altLang="en-US" sz="2000" dirty="0"/>
              <a:t>新聞列表：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依照發布時間，以最新資訊開始閱覽</a:t>
            </a:r>
            <a:endParaRPr lang="zh-TW" altLang="en-US" sz="20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0762BBD-8092-482F-8F06-31143706FD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" r="1172"/>
          <a:stretch/>
        </p:blipFill>
        <p:spPr>
          <a:xfrm>
            <a:off x="262610" y="1268760"/>
            <a:ext cx="7066654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62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新聞內容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4768" y="764704"/>
            <a:ext cx="4176464" cy="3964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2400" dirty="0"/>
              <a:t>顯示新聞詳細報導及相關影片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7830C76-E4FB-48BD-BA5A-EFBA3AA2F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336" y="1340768"/>
            <a:ext cx="7905328" cy="509214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B661A85-6512-4DB4-B30C-199786824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37" y="1340769"/>
            <a:ext cx="7905328" cy="509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67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新聞內容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2319" y="1484784"/>
            <a:ext cx="2304256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留言板：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使用者登入後可以進行留言討論</a:t>
            </a:r>
            <a:br>
              <a:rPr lang="en-US" altLang="zh-TW" sz="1600" dirty="0"/>
            </a:br>
            <a:br>
              <a:rPr lang="en-US" altLang="zh-TW" sz="1600" dirty="0"/>
            </a:br>
            <a:r>
              <a:rPr lang="zh-TW" altLang="en-US" sz="1600" dirty="0"/>
              <a:t>有設置字數限制，達到字數上限時外框會變色提示</a:t>
            </a:r>
            <a:endParaRPr lang="en-US" altLang="zh-TW" sz="1600" dirty="0"/>
          </a:p>
          <a:p>
            <a:pPr marL="361950" lvl="1" indent="0">
              <a:buNone/>
            </a:pPr>
            <a:endParaRPr lang="en-US" altLang="zh-TW" sz="2000" dirty="0"/>
          </a:p>
          <a:p>
            <a:r>
              <a:rPr lang="zh-TW" altLang="en-US" sz="2000" dirty="0"/>
              <a:t>相關新聞：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顯示出與該新聞相同遊戲或相同類型的其他新聞資訊</a:t>
            </a:r>
            <a:endParaRPr lang="en-US" altLang="zh-TW" sz="16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6CEF89B-02BC-4C7F-8C40-053215A799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8" t="2664" r="1364" b="1117"/>
          <a:stretch/>
        </p:blipFill>
        <p:spPr>
          <a:xfrm>
            <a:off x="251514" y="1484784"/>
            <a:ext cx="7127806" cy="4608512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7057A59B-CF40-4008-9C50-B01E726CB4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2" r="3282" b="53647"/>
          <a:stretch/>
        </p:blipFill>
        <p:spPr>
          <a:xfrm>
            <a:off x="251514" y="1484784"/>
            <a:ext cx="7127806" cy="231311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868A608E-7915-4A17-B079-2C5DD9A576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13" t="3422" r="3813" b="3422"/>
          <a:stretch/>
        </p:blipFill>
        <p:spPr>
          <a:xfrm>
            <a:off x="251514" y="1484784"/>
            <a:ext cx="7140805" cy="367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78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3512840" y="2996952"/>
            <a:ext cx="2880320" cy="72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1"/>
                </a:solidFill>
              </a:rPr>
              <a:t>T</a:t>
            </a:r>
            <a:r>
              <a:rPr lang="en-US" altLang="zh-TW" sz="4000" dirty="0">
                <a:solidFill>
                  <a:schemeClr val="accent2"/>
                </a:solidFill>
              </a:rPr>
              <a:t>h</a:t>
            </a:r>
            <a:r>
              <a:rPr lang="en-US" altLang="zh-TW" sz="4000" dirty="0">
                <a:solidFill>
                  <a:schemeClr val="accent3"/>
                </a:solidFill>
              </a:rPr>
              <a:t>a</a:t>
            </a:r>
            <a:r>
              <a:rPr lang="en-US" altLang="zh-TW" sz="4000" dirty="0">
                <a:solidFill>
                  <a:schemeClr val="accent4"/>
                </a:solidFill>
              </a:rPr>
              <a:t>n</a:t>
            </a:r>
            <a:r>
              <a:rPr lang="en-US" altLang="zh-TW" sz="4000" dirty="0">
                <a:solidFill>
                  <a:schemeClr val="accent5"/>
                </a:solidFill>
              </a:rPr>
              <a:t>k</a:t>
            </a:r>
            <a:r>
              <a:rPr lang="en-US" altLang="zh-TW" sz="40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altLang="zh-TW" sz="4000" dirty="0">
                <a:solidFill>
                  <a:schemeClr val="accent6"/>
                </a:solidFill>
              </a:rPr>
              <a:t>y</a:t>
            </a:r>
            <a:r>
              <a:rPr lang="en-US" altLang="zh-TW" sz="4000" dirty="0">
                <a:solidFill>
                  <a:schemeClr val="accent1"/>
                </a:solidFill>
              </a:rPr>
              <a:t>o</a:t>
            </a:r>
            <a:r>
              <a:rPr lang="en-US" altLang="zh-TW" sz="4000" dirty="0">
                <a:solidFill>
                  <a:schemeClr val="accent3"/>
                </a:solidFill>
              </a:rPr>
              <a:t>u</a:t>
            </a:r>
            <a:endParaRPr lang="zh-TW" altLang="en-US" sz="4000" dirty="0" err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723819"/>
      </p:ext>
    </p:extLst>
  </p:cSld>
  <p:clrMapOvr>
    <a:masterClrMapping/>
  </p:clrMapOvr>
</p:sld>
</file>

<file path=ppt/theme/theme1.xml><?xml version="1.0" encoding="utf-8"?>
<a:theme xmlns:a="http://schemas.openxmlformats.org/drawingml/2006/main" name="2020簡報範本_light">
  <a:themeElements>
    <a:clrScheme name="自訂 4">
      <a:dk1>
        <a:srgbClr val="545454"/>
      </a:dk1>
      <a:lt1>
        <a:srgbClr val="FFFFFF"/>
      </a:lt1>
      <a:dk2>
        <a:srgbClr val="C6C6C6"/>
      </a:dk2>
      <a:lt2>
        <a:srgbClr val="F2F2F2"/>
      </a:lt2>
      <a:accent1>
        <a:srgbClr val="FFFFFF"/>
      </a:accent1>
      <a:accent2>
        <a:srgbClr val="2D8F98"/>
      </a:accent2>
      <a:accent3>
        <a:srgbClr val="F0591B"/>
      </a:accent3>
      <a:accent4>
        <a:srgbClr val="FFC000"/>
      </a:accent4>
      <a:accent5>
        <a:srgbClr val="90C115"/>
      </a:accent5>
      <a:accent6>
        <a:srgbClr val="6ECBD4"/>
      </a:accent6>
      <a:hlink>
        <a:srgbClr val="F0591B"/>
      </a:hlink>
      <a:folHlink>
        <a:srgbClr val="2A2A2A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資策會2021簡報範本_dark.potx" id="{81C76F81-1671-4B56-BD0F-02ECACBEA1CD}" vid="{64F81388-CB1B-4503-9A85-CB10ADCB8F3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資策會2021_簡報範本_dark_1</Template>
  <TotalTime>530</TotalTime>
  <Words>341</Words>
  <Application>Microsoft Office PowerPoint</Application>
  <PresentationFormat>A4 紙張 (210x297 公釐)</PresentationFormat>
  <Paragraphs>51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Wingdings</vt:lpstr>
      <vt:lpstr>2020簡報範本_light</vt:lpstr>
      <vt:lpstr>遊戲論壇 GameForum</vt:lpstr>
      <vt:lpstr>小組成員與分工介紹</vt:lpstr>
      <vt:lpstr>論壇首頁</vt:lpstr>
      <vt:lpstr>PowerPoint 簡報</vt:lpstr>
      <vt:lpstr>新聞列表 </vt:lpstr>
      <vt:lpstr>新聞內容</vt:lpstr>
      <vt:lpstr>新聞內容</vt:lpstr>
      <vt:lpstr>PowerPoint 簡報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題目</dc:title>
  <dc:creator>Wei-Tsung Wang</dc:creator>
  <cp:lastModifiedBy>User</cp:lastModifiedBy>
  <cp:revision>87</cp:revision>
  <dcterms:created xsi:type="dcterms:W3CDTF">2021-04-12T00:49:08Z</dcterms:created>
  <dcterms:modified xsi:type="dcterms:W3CDTF">2025-03-28T06:32:08Z</dcterms:modified>
  <cp:category/>
</cp:coreProperties>
</file>

<file path=docProps/thumbnail.jpeg>
</file>